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9d3902954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9d3902954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9d3902954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9d3902954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9d3902954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9d3902954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9d3902954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9d3902954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9d3902954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9d3902954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9d3902954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9d3902954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9d3902954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9d3902954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9d3902954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9d3902954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9d3902954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9d3902954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358625" y="848600"/>
            <a:ext cx="85206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2522">
                <a:solidFill>
                  <a:srgbClr val="C00000"/>
                </a:solidFill>
              </a:rPr>
              <a:t>Tudo isso no canal que 98% dos brasileiros já usam diariamente</a:t>
            </a:r>
            <a:endParaRPr sz="2422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077">
                <a:solidFill>
                  <a:srgbClr val="C00000"/>
                </a:solidFill>
              </a:rPr>
              <a:t> </a:t>
            </a:r>
            <a:endParaRPr/>
          </a:p>
        </p:txBody>
      </p:sp>
      <p:sp>
        <p:nvSpPr>
          <p:cNvPr id="87" name="Google Shape;87;p21"/>
          <p:cNvSpPr txBox="1"/>
          <p:nvPr>
            <p:ph type="title"/>
          </p:nvPr>
        </p:nvSpPr>
        <p:spPr>
          <a:xfrm>
            <a:off x="358625" y="193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077">
                <a:solidFill>
                  <a:srgbClr val="C00000"/>
                </a:solidFill>
              </a:rPr>
              <a:t>Agilidade e Acessibilidade para a Geração de A a Z </a:t>
            </a:r>
            <a:endParaRPr sz="29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1"/>
          <p:cNvSpPr txBox="1"/>
          <p:nvPr>
            <p:ph type="title"/>
          </p:nvPr>
        </p:nvSpPr>
        <p:spPr>
          <a:xfrm>
            <a:off x="60525" y="1479700"/>
            <a:ext cx="8520600" cy="6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4522">
                <a:solidFill>
                  <a:srgbClr val="C00000"/>
                </a:solidFill>
                <a:latin typeface="Impact"/>
                <a:ea typeface="Impact"/>
                <a:cs typeface="Impact"/>
                <a:sym typeface="Impact"/>
              </a:rPr>
              <a:t>Faça seu pedido</a:t>
            </a:r>
            <a:endParaRPr sz="4422"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3077">
                <a:solidFill>
                  <a:srgbClr val="C00000"/>
                </a:solidFill>
              </a:rPr>
              <a:t> </a:t>
            </a:r>
            <a:endParaRPr/>
          </a:p>
        </p:txBody>
      </p:sp>
      <p:pic>
        <p:nvPicPr>
          <p:cNvPr id="89" name="Google Shape;89;p21" title="QRCode_Fáci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175" y="2151700"/>
            <a:ext cx="2898999" cy="289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